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771471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по 20 ч. 09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ночью 5-10, днем 9-14, порывы 15-20 м/с. Температура воздуха ночью 13-15,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мая по 08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с переходом на юго-восточный 9-14 м/с. Температура воздуха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77840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5843</TotalTime>
  <Words>627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1152</cp:revision>
  <cp:lastPrinted>2021-07-01T03:56:27Z</cp:lastPrinted>
  <dcterms:created xsi:type="dcterms:W3CDTF">2024-09-22T07:48:17Z</dcterms:created>
  <dcterms:modified xsi:type="dcterms:W3CDTF">2026-05-08T09:30:18Z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